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1922200" y="108400"/>
            <a:ext cx="5245500" cy="4955400"/>
          </a:xfrm>
          <a:prstGeom prst="donut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Shape 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5600" y="762000"/>
            <a:ext cx="3649000" cy="364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Shape 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04625" y="990600"/>
            <a:ext cx="2824224" cy="288969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/>
          <p:nvPr/>
        </p:nvSpPr>
        <p:spPr>
          <a:xfrm>
            <a:off x="3098400" y="330850"/>
            <a:ext cx="2978183" cy="3549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  <a:solidFill>
                  <a:srgbClr val="CC0000"/>
                </a:solidFill>
                <a:latin typeface="Arial"/>
              </a:rPr>
              <a:t>ABOU SAAD SHRINERS</a:t>
            </a:r>
          </a:p>
        </p:txBody>
      </p:sp>
      <p:sp>
        <p:nvSpPr>
          <p:cNvPr id="58" name="Shape 58"/>
          <p:cNvSpPr/>
          <p:nvPr/>
        </p:nvSpPr>
        <p:spPr>
          <a:xfrm>
            <a:off x="2869800" y="4445650"/>
            <a:ext cx="3494041" cy="42488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  <a:solidFill>
                  <a:srgbClr val="CC0000"/>
                </a:solidFill>
                <a:latin typeface="Arial"/>
              </a:rPr>
              <a:t>100 AÑOS DE FILANTROPIA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0" y="11300"/>
            <a:ext cx="2234400" cy="4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Coin Front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1747675" y="0"/>
            <a:ext cx="5077200" cy="4955400"/>
          </a:xfrm>
          <a:prstGeom prst="donut">
            <a:avLst>
              <a:gd fmla="val 25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/>
          <p:nvPr/>
        </p:nvSpPr>
        <p:spPr>
          <a:xfrm>
            <a:off x="2869800" y="483250"/>
            <a:ext cx="2834433" cy="35495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  <a:solidFill>
                  <a:srgbClr val="CC0000"/>
                </a:solidFill>
                <a:latin typeface="Arial"/>
              </a:rPr>
              <a:t>1918 ABOU SAAD 2018</a:t>
            </a:r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6996" y="947924"/>
            <a:ext cx="4166674" cy="2901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08550" y="1313525"/>
            <a:ext cx="1924500" cy="16806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/>
          <p:nvPr/>
        </p:nvSpPr>
        <p:spPr>
          <a:xfrm>
            <a:off x="3708000" y="4064650"/>
            <a:ext cx="1225063" cy="424886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  <a:solidFill>
                  <a:srgbClr val="CC0000"/>
                </a:solidFill>
                <a:latin typeface="Arial"/>
              </a:rPr>
              <a:t>100 AÑOS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x="0" y="11300"/>
            <a:ext cx="2234400" cy="4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Coin Back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7400" y="623750"/>
            <a:ext cx="4603949" cy="34529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>
            <a:off x="0" y="11300"/>
            <a:ext cx="2234400" cy="4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Flag arrangement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